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F737CB-850B-6F7B-15E9-08DC46F16362}" v="5" dt="2022-06-21T18:20:34.7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14"/>
    <p:restoredTop sz="96327"/>
  </p:normalViewPr>
  <p:slideViewPr>
    <p:cSldViewPr snapToGrid="0" snapToObjects="1">
      <p:cViewPr varScale="1">
        <p:scale>
          <a:sx n="86" d="100"/>
          <a:sy n="86" d="100"/>
        </p:scale>
        <p:origin x="31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7D74A2-3B4D-954C-BCE0-BA697DC5CE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AF4C31-EF37-264F-8C4F-A3A07C139E0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CDE01-A1F3-2049-81BA-B7E4D3301AE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743C93-A831-5544-9766-0D18935B52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FBCD7-D303-7B4D-A718-8B6CB0EF84C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0B6429-A076-9E48-9B7C-D88E10C09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29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6A9CC-D495-EF43-8C44-1644A9ED498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AB882A-90D7-FB4D-B996-1F0AF3284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35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84E2D5E-E304-F744-92B4-C2614AA64448}"/>
              </a:ext>
            </a:extLst>
          </p:cNvPr>
          <p:cNvSpPr txBox="1"/>
          <p:nvPr userDrawn="1"/>
        </p:nvSpPr>
        <p:spPr>
          <a:xfrm>
            <a:off x="2286167" y="557962"/>
            <a:ext cx="2291026" cy="282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19" spc="169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INTERNATIONAL UNIVERSITY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88DEB929-9798-7B44-8E54-60948088B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098" y="4962413"/>
            <a:ext cx="505380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2025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665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6564F3C-4E9C-A84A-915B-1971194754CE}"/>
              </a:ext>
            </a:extLst>
          </p:cNvPr>
          <p:cNvSpPr/>
          <p:nvPr userDrawn="1"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D10DF140-61C7-C94E-9347-6DD282A33E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806" y="8165135"/>
            <a:ext cx="684872" cy="75184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27A209E8-E5E1-5D41-92D2-2615A78E2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397" y="726037"/>
            <a:ext cx="1889033" cy="75184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1350">
                <a:solidFill>
                  <a:srgbClr val="CC006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BB3200B7-23B0-6542-AF46-FF8EFBF9FBAF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408400" y="1828720"/>
            <a:ext cx="1453058" cy="4592401"/>
          </a:xfrm>
        </p:spPr>
        <p:txBody>
          <a:bodyPr/>
          <a:lstStyle>
            <a:lvl1pPr marL="0" indent="0">
              <a:buNone/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endParaRPr lang="en-US" dirty="0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0CB99F92-7B2D-DA41-8932-E06E340EA02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flipH="1">
            <a:off x="2043113" y="991736"/>
            <a:ext cx="4486517" cy="7160528"/>
          </a:xfrm>
          <a:prstGeom prst="corner">
            <a:avLst>
              <a:gd name="adj1" fmla="val 57567"/>
              <a:gd name="adj2" fmla="val 95877"/>
            </a:avLst>
          </a:prstGeom>
          <a:blipFill dpi="0" rotWithShape="0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BDDF83C-8AC7-A941-A027-BAAF20DCA295}"/>
              </a:ext>
            </a:extLst>
          </p:cNvPr>
          <p:cNvGrpSpPr/>
          <p:nvPr userDrawn="1"/>
        </p:nvGrpSpPr>
        <p:grpSpPr>
          <a:xfrm>
            <a:off x="2043114" y="850604"/>
            <a:ext cx="4486517" cy="3191531"/>
            <a:chOff x="3683000" y="638356"/>
            <a:chExt cx="7976031" cy="239364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DA12D9A-A693-B545-A8F5-2A9593D2A685}"/>
                </a:ext>
              </a:extLst>
            </p:cNvPr>
            <p:cNvSpPr/>
            <p:nvPr/>
          </p:nvSpPr>
          <p:spPr>
            <a:xfrm>
              <a:off x="6417481" y="638356"/>
              <a:ext cx="5241550" cy="110074"/>
            </a:xfrm>
            <a:prstGeom prst="rect">
              <a:avLst/>
            </a:prstGeom>
            <a:gradFill>
              <a:gsLst>
                <a:gs pos="0">
                  <a:srgbClr val="D92D8A"/>
                </a:gs>
                <a:gs pos="32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635189E-CF3C-9646-86FF-9D061A9687AC}"/>
                </a:ext>
              </a:extLst>
            </p:cNvPr>
            <p:cNvSpPr/>
            <p:nvPr/>
          </p:nvSpPr>
          <p:spPr>
            <a:xfrm rot="16200000">
              <a:off x="5327064" y="1829604"/>
              <a:ext cx="2292822" cy="111977"/>
            </a:xfrm>
            <a:prstGeom prst="rect">
              <a:avLst/>
            </a:prstGeom>
            <a:gradFill>
              <a:gsLst>
                <a:gs pos="97000">
                  <a:srgbClr val="D92D8A"/>
                </a:gs>
                <a:gs pos="7000">
                  <a:srgbClr val="D92D8A"/>
                </a:gs>
                <a:gs pos="55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1F58982-B41E-8340-83CF-555551EE8C45}"/>
                </a:ext>
              </a:extLst>
            </p:cNvPr>
            <p:cNvSpPr/>
            <p:nvPr/>
          </p:nvSpPr>
          <p:spPr>
            <a:xfrm flipH="1">
              <a:off x="3683000" y="2924436"/>
              <a:ext cx="2754068" cy="106058"/>
            </a:xfrm>
            <a:prstGeom prst="rect">
              <a:avLst/>
            </a:prstGeom>
            <a:gradFill>
              <a:gsLst>
                <a:gs pos="0">
                  <a:srgbClr val="D92D8A"/>
                </a:gs>
                <a:gs pos="32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</p:grpSp>
    </p:spTree>
    <p:extLst>
      <p:ext uri="{BB962C8B-B14F-4D97-AF65-F5344CB8AC3E}">
        <p14:creationId xmlns:p14="http://schemas.microsoft.com/office/powerpoint/2010/main" val="1737366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33A9093-3691-AA4C-A2F4-304998E299F0}"/>
              </a:ext>
            </a:extLst>
          </p:cNvPr>
          <p:cNvSpPr/>
          <p:nvPr userDrawn="1"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F342235-2539-9C42-9FFC-2583D8FF2508}"/>
              </a:ext>
            </a:extLst>
          </p:cNvPr>
          <p:cNvGrpSpPr/>
          <p:nvPr userDrawn="1"/>
        </p:nvGrpSpPr>
        <p:grpSpPr>
          <a:xfrm flipH="1" flipV="1">
            <a:off x="5987629" y="7211568"/>
            <a:ext cx="413779" cy="995456"/>
            <a:chOff x="897887" y="745236"/>
            <a:chExt cx="735606" cy="74659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B082B33-8809-4D4E-892A-871B1D090AB4}"/>
                </a:ext>
              </a:extLst>
            </p:cNvPr>
            <p:cNvSpPr/>
            <p:nvPr/>
          </p:nvSpPr>
          <p:spPr>
            <a:xfrm rot="16200000" flipH="1">
              <a:off x="1186442" y="456681"/>
              <a:ext cx="158496" cy="735606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D9A3A04-48C2-9046-99D8-29E0696CC719}"/>
                </a:ext>
              </a:extLst>
            </p:cNvPr>
            <p:cNvSpPr/>
            <p:nvPr/>
          </p:nvSpPr>
          <p:spPr>
            <a:xfrm flipH="1">
              <a:off x="897887" y="898707"/>
              <a:ext cx="158496" cy="593121"/>
            </a:xfrm>
            <a:prstGeom prst="rect">
              <a:avLst/>
            </a:prstGeom>
            <a:gradFill>
              <a:gsLst>
                <a:gs pos="28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7234CB5F-76F4-6745-89D4-C806CD69862C}"/>
              </a:ext>
            </a:extLst>
          </p:cNvPr>
          <p:cNvGrpSpPr/>
          <p:nvPr userDrawn="1"/>
        </p:nvGrpSpPr>
        <p:grpSpPr>
          <a:xfrm flipV="1">
            <a:off x="444079" y="7211568"/>
            <a:ext cx="413779" cy="995456"/>
            <a:chOff x="897887" y="745236"/>
            <a:chExt cx="735606" cy="7465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9A027F7-340B-AE49-A6E7-AF7808C4881B}"/>
                </a:ext>
              </a:extLst>
            </p:cNvPr>
            <p:cNvSpPr/>
            <p:nvPr/>
          </p:nvSpPr>
          <p:spPr>
            <a:xfrm rot="16200000" flipH="1">
              <a:off x="1186442" y="456681"/>
              <a:ext cx="158496" cy="735606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008E556-02A5-F644-8527-1071C399CF8F}"/>
                </a:ext>
              </a:extLst>
            </p:cNvPr>
            <p:cNvSpPr/>
            <p:nvPr/>
          </p:nvSpPr>
          <p:spPr>
            <a:xfrm flipH="1">
              <a:off x="897887" y="898707"/>
              <a:ext cx="158496" cy="593121"/>
            </a:xfrm>
            <a:prstGeom prst="rect">
              <a:avLst/>
            </a:prstGeom>
            <a:gradFill>
              <a:gsLst>
                <a:gs pos="28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9F0C6396-694E-7E4D-99B5-1FFF7CB06E00}"/>
              </a:ext>
            </a:extLst>
          </p:cNvPr>
          <p:cNvGrpSpPr/>
          <p:nvPr userDrawn="1"/>
        </p:nvGrpSpPr>
        <p:grpSpPr>
          <a:xfrm flipH="1">
            <a:off x="5987629" y="993648"/>
            <a:ext cx="413779" cy="995456"/>
            <a:chOff x="897887" y="745236"/>
            <a:chExt cx="735606" cy="74659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ED90838-A6BF-0F4F-9EEF-F4EF18A3585C}"/>
                </a:ext>
              </a:extLst>
            </p:cNvPr>
            <p:cNvSpPr/>
            <p:nvPr/>
          </p:nvSpPr>
          <p:spPr>
            <a:xfrm rot="16200000" flipH="1">
              <a:off x="1186442" y="456681"/>
              <a:ext cx="158496" cy="735606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FA1B5D-1100-BA4E-880C-425F37DC1986}"/>
                </a:ext>
              </a:extLst>
            </p:cNvPr>
            <p:cNvSpPr/>
            <p:nvPr/>
          </p:nvSpPr>
          <p:spPr>
            <a:xfrm flipH="1">
              <a:off x="897887" y="898707"/>
              <a:ext cx="158496" cy="593121"/>
            </a:xfrm>
            <a:prstGeom prst="rect">
              <a:avLst/>
            </a:prstGeom>
            <a:gradFill>
              <a:gsLst>
                <a:gs pos="28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</p:grpSp>
      <p:sp>
        <p:nvSpPr>
          <p:cNvPr id="13" name="Content Placeholder 15">
            <a:extLst>
              <a:ext uri="{FF2B5EF4-FFF2-40B4-BE49-F238E27FC236}">
                <a16:creationId xmlns:a16="http://schemas.microsoft.com/office/drawing/2014/main" id="{A9768829-BB27-E04C-AC08-35C2DCF4342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60457" y="3081045"/>
            <a:ext cx="4224779" cy="4525936"/>
          </a:xfrm>
        </p:spPr>
        <p:txBody>
          <a:bodyPr>
            <a:normAutofit/>
          </a:bodyPr>
          <a:lstStyle>
            <a:lvl1pPr marL="0" indent="0">
              <a:buNone/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67577F2A-343B-0547-90B9-310710267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0457" y="1597964"/>
            <a:ext cx="4224779" cy="1127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02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6432753-6F7F-614E-852E-0E437C757C8A}"/>
              </a:ext>
            </a:extLst>
          </p:cNvPr>
          <p:cNvGrpSpPr/>
          <p:nvPr userDrawn="1"/>
        </p:nvGrpSpPr>
        <p:grpSpPr>
          <a:xfrm rot="16200000" flipH="1">
            <a:off x="160547" y="1198207"/>
            <a:ext cx="975360" cy="420655"/>
            <a:chOff x="897887" y="745236"/>
            <a:chExt cx="731520" cy="74783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C23CBF0-EBAD-5A48-BEB5-7F7ED127ED9A}"/>
                </a:ext>
              </a:extLst>
            </p:cNvPr>
            <p:cNvSpPr/>
            <p:nvPr/>
          </p:nvSpPr>
          <p:spPr>
            <a:xfrm rot="16200000" flipH="1">
              <a:off x="1184399" y="458724"/>
              <a:ext cx="158496" cy="731520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754997F-8EB7-5140-9E75-4B286C8C6FED}"/>
                </a:ext>
              </a:extLst>
            </p:cNvPr>
            <p:cNvSpPr/>
            <p:nvPr/>
          </p:nvSpPr>
          <p:spPr>
            <a:xfrm flipH="1">
              <a:off x="897887" y="898707"/>
              <a:ext cx="158496" cy="594360"/>
            </a:xfrm>
            <a:prstGeom prst="rect">
              <a:avLst/>
            </a:prstGeom>
            <a:gradFill>
              <a:gsLst>
                <a:gs pos="28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FF2EB2B1-A9F3-9943-AABF-16618AFA9BE8}"/>
              </a:ext>
            </a:extLst>
          </p:cNvPr>
          <p:cNvSpPr txBox="1"/>
          <p:nvPr userDrawn="1"/>
        </p:nvSpPr>
        <p:spPr>
          <a:xfrm>
            <a:off x="2209261" y="8539262"/>
            <a:ext cx="2527172" cy="170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6" kern="1200" spc="169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FLORIDA INTERNATIONAL UNIVERSITY</a:t>
            </a:r>
          </a:p>
        </p:txBody>
      </p:sp>
    </p:spTree>
    <p:extLst>
      <p:ext uri="{BB962C8B-B14F-4D97-AF65-F5344CB8AC3E}">
        <p14:creationId xmlns:p14="http://schemas.microsoft.com/office/powerpoint/2010/main" val="45364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C5C2860B-6047-5A4C-A34C-2CE3559F5E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0"/>
            <a:ext cx="6858001" cy="9144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7F1827C6-B251-F84D-ADAF-23A63055EED5}"/>
              </a:ext>
            </a:extLst>
          </p:cNvPr>
          <p:cNvSpPr txBox="1">
            <a:spLocks/>
          </p:cNvSpPr>
          <p:nvPr userDrawn="1"/>
        </p:nvSpPr>
        <p:spPr>
          <a:xfrm>
            <a:off x="1824848" y="2168188"/>
            <a:ext cx="3257550" cy="1241373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i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endParaRPr lang="en-US" sz="2025" spc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Content Placeholder 15">
            <a:extLst>
              <a:ext uri="{FF2B5EF4-FFF2-40B4-BE49-F238E27FC236}">
                <a16:creationId xmlns:a16="http://schemas.microsoft.com/office/drawing/2014/main" id="{3FE4AA1A-321B-034B-A436-1489DB5063E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253919" y="3650590"/>
            <a:ext cx="4582859" cy="3956051"/>
          </a:xfrm>
        </p:spPr>
        <p:txBody>
          <a:bodyPr>
            <a:normAutofit/>
          </a:bodyPr>
          <a:lstStyle>
            <a:lvl1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DD80675-BCCC-9D43-8C06-61A6E7547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705" y="2412953"/>
            <a:ext cx="2451836" cy="996608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18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587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AD24B231-6806-6549-A9EB-CC858BE52B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6858000" cy="9144000"/>
          </a:xfrm>
          <a:prstGeom prst="rect">
            <a:avLst/>
          </a:prstGeom>
        </p:spPr>
      </p:pic>
      <p:sp>
        <p:nvSpPr>
          <p:cNvPr id="4" name="Content Placeholder 15">
            <a:extLst>
              <a:ext uri="{FF2B5EF4-FFF2-40B4-BE49-F238E27FC236}">
                <a16:creationId xmlns:a16="http://schemas.microsoft.com/office/drawing/2014/main" id="{853AFDF2-6FAF-3C45-BA79-69FE0FE7C5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253919" y="3650590"/>
            <a:ext cx="4582859" cy="3956051"/>
          </a:xfrm>
        </p:spPr>
        <p:txBody>
          <a:bodyPr>
            <a:normAutofit/>
          </a:bodyPr>
          <a:lstStyle>
            <a:lvl1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E51A568-E78E-1345-A344-90658C4D4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705" y="2412953"/>
            <a:ext cx="2451836" cy="996608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285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6D844F3F-144D-EC46-9448-847C2C242B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861062" cy="9144000"/>
          </a:xfrm>
          <a:prstGeom prst="rect">
            <a:avLst/>
          </a:prstGeom>
        </p:spPr>
      </p:pic>
      <p:sp>
        <p:nvSpPr>
          <p:cNvPr id="4" name="Content Placeholder 15">
            <a:extLst>
              <a:ext uri="{FF2B5EF4-FFF2-40B4-BE49-F238E27FC236}">
                <a16:creationId xmlns:a16="http://schemas.microsoft.com/office/drawing/2014/main" id="{1D0C1A8D-A891-934D-BEDF-BCAF239DB67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253919" y="3650590"/>
            <a:ext cx="4582859" cy="3956051"/>
          </a:xfrm>
        </p:spPr>
        <p:txBody>
          <a:bodyPr>
            <a:normAutofit/>
          </a:bodyPr>
          <a:lstStyle>
            <a:lvl1pPr>
              <a:defRPr sz="1013">
                <a:solidFill>
                  <a:schemeClr val="bg1"/>
                </a:solidFill>
              </a:defRPr>
            </a:lvl1pPr>
            <a:lvl2pPr>
              <a:defRPr sz="1013">
                <a:solidFill>
                  <a:schemeClr val="bg1"/>
                </a:solidFill>
              </a:defRPr>
            </a:lvl2pPr>
            <a:lvl3pPr>
              <a:defRPr sz="1013">
                <a:solidFill>
                  <a:schemeClr val="bg1"/>
                </a:solidFill>
              </a:defRPr>
            </a:lvl3pPr>
            <a:lvl4pPr>
              <a:defRPr sz="1013">
                <a:solidFill>
                  <a:schemeClr val="bg1"/>
                </a:solidFill>
              </a:defRPr>
            </a:lvl4pPr>
            <a:lvl5pPr>
              <a:defRPr sz="1013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161F8EC-ACD0-3544-9489-9E14A2C45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705" y="2412953"/>
            <a:ext cx="2451836" cy="996608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3104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holding, yellow, colorful, sign&#10;&#10;Description automatically generated">
            <a:extLst>
              <a:ext uri="{FF2B5EF4-FFF2-40B4-BE49-F238E27FC236}">
                <a16:creationId xmlns:a16="http://schemas.microsoft.com/office/drawing/2014/main" id="{74C3F4AC-284C-8648-B74F-734AD0C970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4" name="Content Placeholder 15">
            <a:extLst>
              <a:ext uri="{FF2B5EF4-FFF2-40B4-BE49-F238E27FC236}">
                <a16:creationId xmlns:a16="http://schemas.microsoft.com/office/drawing/2014/main" id="{DCC8F7BA-1E34-D442-AEF7-6604F2F7263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253919" y="3650590"/>
            <a:ext cx="4582859" cy="3956051"/>
          </a:xfrm>
        </p:spPr>
        <p:txBody>
          <a:bodyPr>
            <a:normAutofit/>
          </a:bodyPr>
          <a:lstStyle>
            <a:lvl1pPr>
              <a:defRPr sz="1013">
                <a:solidFill>
                  <a:schemeClr val="bg1"/>
                </a:solidFill>
              </a:defRPr>
            </a:lvl1pPr>
            <a:lvl2pPr>
              <a:defRPr sz="1013">
                <a:solidFill>
                  <a:schemeClr val="bg1"/>
                </a:solidFill>
              </a:defRPr>
            </a:lvl2pPr>
            <a:lvl3pPr>
              <a:defRPr sz="1013">
                <a:solidFill>
                  <a:schemeClr val="bg1"/>
                </a:solidFill>
              </a:defRPr>
            </a:lvl3pPr>
            <a:lvl4pPr>
              <a:defRPr sz="1013">
                <a:solidFill>
                  <a:schemeClr val="bg1"/>
                </a:solidFill>
              </a:defRPr>
            </a:lvl4pPr>
            <a:lvl5pPr>
              <a:defRPr sz="1013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5571367-FB83-B648-89F4-308268D2E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705" y="2412953"/>
            <a:ext cx="2451836" cy="996608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636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8C2FC0D-00C8-2B44-BFC5-85A3072DBAC9}"/>
              </a:ext>
            </a:extLst>
          </p:cNvPr>
          <p:cNvSpPr/>
          <p:nvPr userDrawn="1"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51B882C-C539-A944-97F2-FC0CDA5F0C74}"/>
              </a:ext>
            </a:extLst>
          </p:cNvPr>
          <p:cNvGrpSpPr/>
          <p:nvPr userDrawn="1"/>
        </p:nvGrpSpPr>
        <p:grpSpPr>
          <a:xfrm flipV="1">
            <a:off x="6291608" y="398187"/>
            <a:ext cx="413779" cy="995456"/>
            <a:chOff x="10666920" y="5421408"/>
            <a:chExt cx="735606" cy="746592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6B3CB66-C4EA-1D4A-AB31-F3B036627C35}"/>
                </a:ext>
              </a:extLst>
            </p:cNvPr>
            <p:cNvSpPr/>
            <p:nvPr/>
          </p:nvSpPr>
          <p:spPr>
            <a:xfrm rot="16200000" flipV="1">
              <a:off x="10955475" y="5720949"/>
              <a:ext cx="158496" cy="735606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A919F03-190B-A144-89EE-F2C24C54E8DF}"/>
                </a:ext>
              </a:extLst>
            </p:cNvPr>
            <p:cNvSpPr/>
            <p:nvPr/>
          </p:nvSpPr>
          <p:spPr>
            <a:xfrm flipV="1">
              <a:off x="11244030" y="5421408"/>
              <a:ext cx="158496" cy="593121"/>
            </a:xfrm>
            <a:prstGeom prst="rect">
              <a:avLst/>
            </a:prstGeom>
            <a:gradFill>
              <a:gsLst>
                <a:gs pos="29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</p:grpSp>
      <p:sp>
        <p:nvSpPr>
          <p:cNvPr id="30" name="Content Placeholder 15">
            <a:extLst>
              <a:ext uri="{FF2B5EF4-FFF2-40B4-BE49-F238E27FC236}">
                <a16:creationId xmlns:a16="http://schemas.microsoft.com/office/drawing/2014/main" id="{B1D91A48-7ACA-AC4C-961A-3A2B06F35F6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46240" y="2384891"/>
            <a:ext cx="4445369" cy="5665979"/>
          </a:xfrm>
        </p:spPr>
        <p:txBody>
          <a:bodyPr>
            <a:normAutofit/>
          </a:bodyPr>
          <a:lstStyle>
            <a:lvl1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1" name="Title 18">
            <a:extLst>
              <a:ext uri="{FF2B5EF4-FFF2-40B4-BE49-F238E27FC236}">
                <a16:creationId xmlns:a16="http://schemas.microsoft.com/office/drawing/2014/main" id="{C716CB0E-F1FF-504E-9653-C73C2D7C4396}"/>
              </a:ext>
            </a:extLst>
          </p:cNvPr>
          <p:cNvSpPr txBox="1">
            <a:spLocks/>
          </p:cNvSpPr>
          <p:nvPr userDrawn="1"/>
        </p:nvSpPr>
        <p:spPr>
          <a:xfrm>
            <a:off x="1846240" y="1192095"/>
            <a:ext cx="3434421" cy="962211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0" i="0" kern="1200" spc="300">
                <a:solidFill>
                  <a:srgbClr val="D92D8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1800" spc="0" dirty="0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1AFD9C3E-7E7C-AB48-8364-4BE099796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6240" y="1093131"/>
            <a:ext cx="4445369" cy="99660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18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4" name="Picture 3" descr="A blue sky&#10;&#10;Description automatically generated">
            <a:extLst>
              <a:ext uri="{FF2B5EF4-FFF2-40B4-BE49-F238E27FC236}">
                <a16:creationId xmlns:a16="http://schemas.microsoft.com/office/drawing/2014/main" id="{F52B9004-D179-1A4A-80CE-4571C434E5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"/>
            <a:ext cx="1387012" cy="9143999"/>
          </a:xfrm>
          <a:prstGeom prst="rect">
            <a:avLst/>
          </a:prstGeom>
        </p:spPr>
      </p:pic>
      <p:pic>
        <p:nvPicPr>
          <p:cNvPr id="26" name="Picture 25" descr="A close up of a sign&#10;&#10;Description automatically generated">
            <a:extLst>
              <a:ext uri="{FF2B5EF4-FFF2-40B4-BE49-F238E27FC236}">
                <a16:creationId xmlns:a16="http://schemas.microsoft.com/office/drawing/2014/main" id="{E42E6738-1097-D848-A34E-74053B1D652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726" y="7618172"/>
            <a:ext cx="684872" cy="75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3696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8C2FC0D-00C8-2B44-BFC5-85A3072DBAC9}"/>
              </a:ext>
            </a:extLst>
          </p:cNvPr>
          <p:cNvSpPr/>
          <p:nvPr userDrawn="1"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0" name="Content Placeholder 15">
            <a:extLst>
              <a:ext uri="{FF2B5EF4-FFF2-40B4-BE49-F238E27FC236}">
                <a16:creationId xmlns:a16="http://schemas.microsoft.com/office/drawing/2014/main" id="{B1D91A48-7ACA-AC4C-961A-3A2B06F35F6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46240" y="2384891"/>
            <a:ext cx="4460402" cy="5567015"/>
          </a:xfrm>
        </p:spPr>
        <p:txBody>
          <a:bodyPr>
            <a:normAutofit/>
          </a:bodyPr>
          <a:lstStyle>
            <a:lvl1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200CCED-6E70-9C4C-8D34-9653C97BC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6240" y="1093131"/>
            <a:ext cx="4460402" cy="99660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18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9" name="Picture 18" descr="A blue sky&#10;&#10;Description automatically generated">
            <a:extLst>
              <a:ext uri="{FF2B5EF4-FFF2-40B4-BE49-F238E27FC236}">
                <a16:creationId xmlns:a16="http://schemas.microsoft.com/office/drawing/2014/main" id="{6B427909-11C3-2B4F-99E1-06647A8293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1387012" cy="9144000"/>
          </a:xfrm>
          <a:prstGeom prst="rect">
            <a:avLst/>
          </a:prstGeom>
        </p:spPr>
      </p:pic>
      <p:pic>
        <p:nvPicPr>
          <p:cNvPr id="26" name="Picture 25" descr="A close up of a sign&#10;&#10;Description automatically generated">
            <a:extLst>
              <a:ext uri="{FF2B5EF4-FFF2-40B4-BE49-F238E27FC236}">
                <a16:creationId xmlns:a16="http://schemas.microsoft.com/office/drawing/2014/main" id="{E42E6738-1097-D848-A34E-74053B1D652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726" y="7618172"/>
            <a:ext cx="684872" cy="75184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6C4F623B-6644-7B41-A514-8B0D97CB3BB5}"/>
              </a:ext>
            </a:extLst>
          </p:cNvPr>
          <p:cNvGrpSpPr/>
          <p:nvPr userDrawn="1"/>
        </p:nvGrpSpPr>
        <p:grpSpPr>
          <a:xfrm>
            <a:off x="1346558" y="0"/>
            <a:ext cx="5511443" cy="9185783"/>
            <a:chOff x="2421466" y="-1"/>
            <a:chExt cx="9810796" cy="687400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7E3BA29-D548-E14A-925A-6DDE5A185378}"/>
                </a:ext>
              </a:extLst>
            </p:cNvPr>
            <p:cNvSpPr/>
            <p:nvPr/>
          </p:nvSpPr>
          <p:spPr>
            <a:xfrm rot="16200000" flipH="1">
              <a:off x="-852862" y="3408870"/>
              <a:ext cx="6723461" cy="174801"/>
            </a:xfrm>
            <a:prstGeom prst="rect">
              <a:avLst/>
            </a:prstGeom>
            <a:gradFill>
              <a:gsLst>
                <a:gs pos="98000">
                  <a:srgbClr val="D92D8A"/>
                </a:gs>
                <a:gs pos="0">
                  <a:srgbClr val="D92D8A"/>
                </a:gs>
                <a:gs pos="32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66DB505-A3CE-D74D-92E0-CB719251EDDA}"/>
                </a:ext>
              </a:extLst>
            </p:cNvPr>
            <p:cNvSpPr/>
            <p:nvPr/>
          </p:nvSpPr>
          <p:spPr>
            <a:xfrm flipH="1">
              <a:off x="2421466" y="-1"/>
              <a:ext cx="9770533" cy="134540"/>
            </a:xfrm>
            <a:prstGeom prst="rect">
              <a:avLst/>
            </a:prstGeom>
            <a:gradFill>
              <a:gsLst>
                <a:gs pos="96000">
                  <a:srgbClr val="D92D8A"/>
                </a:gs>
                <a:gs pos="55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B5620D0-8507-8C49-B78D-FCF723E33FB3}"/>
                </a:ext>
              </a:extLst>
            </p:cNvPr>
            <p:cNvSpPr/>
            <p:nvPr/>
          </p:nvSpPr>
          <p:spPr>
            <a:xfrm flipH="1">
              <a:off x="2421467" y="6739466"/>
              <a:ext cx="5266266" cy="134540"/>
            </a:xfrm>
            <a:prstGeom prst="rect">
              <a:avLst/>
            </a:prstGeom>
            <a:gradFill>
              <a:gsLst>
                <a:gs pos="96000">
                  <a:srgbClr val="D92D8A"/>
                </a:gs>
                <a:gs pos="55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0D88CDB-1D99-0741-8F0C-6B653BC890C1}"/>
                </a:ext>
              </a:extLst>
            </p:cNvPr>
            <p:cNvSpPr/>
            <p:nvPr/>
          </p:nvSpPr>
          <p:spPr>
            <a:xfrm rot="16200000" flipH="1">
              <a:off x="11018794" y="1038665"/>
              <a:ext cx="2252134" cy="174802"/>
            </a:xfrm>
            <a:prstGeom prst="rect">
              <a:avLst/>
            </a:prstGeom>
            <a:gradFill>
              <a:gsLst>
                <a:gs pos="96000">
                  <a:srgbClr val="D92D8A"/>
                </a:gs>
                <a:gs pos="55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</p:grpSp>
    </p:spTree>
    <p:extLst>
      <p:ext uri="{BB962C8B-B14F-4D97-AF65-F5344CB8AC3E}">
        <p14:creationId xmlns:p14="http://schemas.microsoft.com/office/powerpoint/2010/main" val="30784859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8C2FC0D-00C8-2B44-BFC5-85A3072DBAC9}"/>
              </a:ext>
            </a:extLst>
          </p:cNvPr>
          <p:cNvSpPr/>
          <p:nvPr userDrawn="1"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26" name="Picture 25" descr="A close up of a sign&#10;&#10;Description automatically generated">
            <a:extLst>
              <a:ext uri="{FF2B5EF4-FFF2-40B4-BE49-F238E27FC236}">
                <a16:creationId xmlns:a16="http://schemas.microsoft.com/office/drawing/2014/main" id="{E42E6738-1097-D848-A34E-74053B1D65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726" y="7618172"/>
            <a:ext cx="684872" cy="751840"/>
          </a:xfrm>
          <a:prstGeom prst="rect">
            <a:avLst/>
          </a:prstGeom>
        </p:spPr>
      </p:pic>
      <p:sp>
        <p:nvSpPr>
          <p:cNvPr id="30" name="Content Placeholder 15">
            <a:extLst>
              <a:ext uri="{FF2B5EF4-FFF2-40B4-BE49-F238E27FC236}">
                <a16:creationId xmlns:a16="http://schemas.microsoft.com/office/drawing/2014/main" id="{B1D91A48-7ACA-AC4C-961A-3A2B06F35F6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06726" y="2469965"/>
            <a:ext cx="2139061" cy="4374219"/>
          </a:xfrm>
        </p:spPr>
        <p:txBody>
          <a:bodyPr>
            <a:normAutofit/>
          </a:bodyPr>
          <a:lstStyle>
            <a:lvl1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B112813B-6A84-0946-A634-0826DA95D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726" y="1385587"/>
            <a:ext cx="2139061" cy="75184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1575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31" name="Picture 30" descr="A blue sky&#10;&#10;Description automatically generated">
            <a:extLst>
              <a:ext uri="{FF2B5EF4-FFF2-40B4-BE49-F238E27FC236}">
                <a16:creationId xmlns:a16="http://schemas.microsoft.com/office/drawing/2014/main" id="{7F8F79F9-053E-AC4E-A228-8BCFC40902F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99882" y="0"/>
            <a:ext cx="4058118" cy="9144000"/>
          </a:xfrm>
          <a:prstGeom prst="rect">
            <a:avLst/>
          </a:prstGeom>
        </p:spPr>
      </p:pic>
      <p:sp>
        <p:nvSpPr>
          <p:cNvPr id="34" name="Content Placeholder 15">
            <a:extLst>
              <a:ext uri="{FF2B5EF4-FFF2-40B4-BE49-F238E27FC236}">
                <a16:creationId xmlns:a16="http://schemas.microsoft.com/office/drawing/2014/main" id="{FA4447E9-32AB-CE42-93AE-D7EC1B389ED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650820" y="2469965"/>
            <a:ext cx="2405914" cy="4374219"/>
          </a:xfrm>
        </p:spPr>
        <p:txBody>
          <a:bodyPr>
            <a:normAutofit/>
          </a:bodyPr>
          <a:lstStyle>
            <a:lvl1pPr>
              <a:defRPr sz="1013">
                <a:solidFill>
                  <a:schemeClr val="bg1"/>
                </a:solidFill>
              </a:defRPr>
            </a:lvl1pPr>
            <a:lvl2pPr>
              <a:defRPr sz="1013">
                <a:solidFill>
                  <a:schemeClr val="bg1"/>
                </a:solidFill>
              </a:defRPr>
            </a:lvl2pPr>
            <a:lvl3pPr>
              <a:defRPr sz="1013">
                <a:solidFill>
                  <a:schemeClr val="bg1"/>
                </a:solidFill>
              </a:defRPr>
            </a:lvl3pPr>
            <a:lvl4pPr>
              <a:defRPr sz="1013">
                <a:solidFill>
                  <a:schemeClr val="bg1"/>
                </a:solidFill>
              </a:defRPr>
            </a:lvl4pPr>
            <a:lvl5pPr>
              <a:defRPr sz="1013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DBF4C30-962C-1E4F-9E58-14FE84F789BA}"/>
              </a:ext>
            </a:extLst>
          </p:cNvPr>
          <p:cNvGrpSpPr/>
          <p:nvPr userDrawn="1"/>
        </p:nvGrpSpPr>
        <p:grpSpPr>
          <a:xfrm flipV="1">
            <a:off x="3115997" y="7458245"/>
            <a:ext cx="293953" cy="707183"/>
            <a:chOff x="5537621" y="745236"/>
            <a:chExt cx="522582" cy="530387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850B0C7-D302-0B4B-AD72-E890FFCB54EE}"/>
                </a:ext>
              </a:extLst>
            </p:cNvPr>
            <p:cNvSpPr/>
            <p:nvPr/>
          </p:nvSpPr>
          <p:spPr>
            <a:xfrm rot="16200000" flipH="1">
              <a:off x="5742613" y="540244"/>
              <a:ext cx="112597" cy="522582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649CCCB-7919-8C48-AA2A-25B9454C5E42}"/>
                </a:ext>
              </a:extLst>
            </p:cNvPr>
            <p:cNvSpPr/>
            <p:nvPr/>
          </p:nvSpPr>
          <p:spPr>
            <a:xfrm flipH="1">
              <a:off x="5537621" y="854263"/>
              <a:ext cx="112597" cy="421360"/>
            </a:xfrm>
            <a:prstGeom prst="rect">
              <a:avLst/>
            </a:prstGeom>
            <a:gradFill>
              <a:gsLst>
                <a:gs pos="28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D4B3544-D1C9-F748-A16A-673E8B5DE3A0}"/>
              </a:ext>
            </a:extLst>
          </p:cNvPr>
          <p:cNvGrpSpPr/>
          <p:nvPr userDrawn="1"/>
        </p:nvGrpSpPr>
        <p:grpSpPr>
          <a:xfrm>
            <a:off x="3115997" y="993649"/>
            <a:ext cx="293953" cy="706201"/>
            <a:chOff x="5537621" y="745236"/>
            <a:chExt cx="522582" cy="529651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058E3C8-4ED3-FA44-8429-ECCE05048DE4}"/>
                </a:ext>
              </a:extLst>
            </p:cNvPr>
            <p:cNvSpPr/>
            <p:nvPr/>
          </p:nvSpPr>
          <p:spPr>
            <a:xfrm rot="16200000" flipH="1">
              <a:off x="5742613" y="540244"/>
              <a:ext cx="112597" cy="522582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0143827-EC07-1845-BF59-7E49CB3304DC}"/>
                </a:ext>
              </a:extLst>
            </p:cNvPr>
            <p:cNvSpPr/>
            <p:nvPr/>
          </p:nvSpPr>
          <p:spPr>
            <a:xfrm flipH="1">
              <a:off x="5537621" y="854263"/>
              <a:ext cx="112597" cy="420624"/>
            </a:xfrm>
            <a:prstGeom prst="rect">
              <a:avLst/>
            </a:prstGeom>
            <a:gradFill>
              <a:gsLst>
                <a:gs pos="28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78A2E4B-D844-0742-91AF-B6EE973CA645}"/>
              </a:ext>
            </a:extLst>
          </p:cNvPr>
          <p:cNvGrpSpPr/>
          <p:nvPr userDrawn="1"/>
        </p:nvGrpSpPr>
        <p:grpSpPr>
          <a:xfrm>
            <a:off x="6236217" y="993650"/>
            <a:ext cx="293953" cy="707183"/>
            <a:chOff x="11140977" y="745236"/>
            <a:chExt cx="522582" cy="530387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C654D92-F1BA-A349-9034-C64E2FC07C5E}"/>
                </a:ext>
              </a:extLst>
            </p:cNvPr>
            <p:cNvSpPr/>
            <p:nvPr/>
          </p:nvSpPr>
          <p:spPr>
            <a:xfrm rot="5400000">
              <a:off x="11345969" y="540244"/>
              <a:ext cx="112597" cy="522582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AF6365A-E6EB-6243-9EDA-C82AE5EF6EA1}"/>
                </a:ext>
              </a:extLst>
            </p:cNvPr>
            <p:cNvSpPr/>
            <p:nvPr/>
          </p:nvSpPr>
          <p:spPr>
            <a:xfrm>
              <a:off x="11550962" y="854263"/>
              <a:ext cx="112597" cy="421360"/>
            </a:xfrm>
            <a:prstGeom prst="rect">
              <a:avLst/>
            </a:prstGeom>
            <a:gradFill>
              <a:gsLst>
                <a:gs pos="29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FF200F0-881B-AE40-AFBB-575D931372BB}"/>
              </a:ext>
            </a:extLst>
          </p:cNvPr>
          <p:cNvGrpSpPr/>
          <p:nvPr userDrawn="1"/>
        </p:nvGrpSpPr>
        <p:grpSpPr>
          <a:xfrm flipV="1">
            <a:off x="6236217" y="7458245"/>
            <a:ext cx="293953" cy="707183"/>
            <a:chOff x="11140977" y="745236"/>
            <a:chExt cx="522582" cy="530387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6C6B3E1-3A65-FB44-990B-A4475CBDDD93}"/>
                </a:ext>
              </a:extLst>
            </p:cNvPr>
            <p:cNvSpPr/>
            <p:nvPr/>
          </p:nvSpPr>
          <p:spPr>
            <a:xfrm rot="5400000">
              <a:off x="11345969" y="540244"/>
              <a:ext cx="112597" cy="522582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FD0C5D8-C5A4-A943-A2B2-8EF3C3E01D9E}"/>
                </a:ext>
              </a:extLst>
            </p:cNvPr>
            <p:cNvSpPr/>
            <p:nvPr/>
          </p:nvSpPr>
          <p:spPr>
            <a:xfrm>
              <a:off x="11550962" y="854263"/>
              <a:ext cx="112597" cy="421360"/>
            </a:xfrm>
            <a:prstGeom prst="rect">
              <a:avLst/>
            </a:prstGeom>
            <a:gradFill>
              <a:gsLst>
                <a:gs pos="29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</p:grpSp>
    </p:spTree>
    <p:extLst>
      <p:ext uri="{BB962C8B-B14F-4D97-AF65-F5344CB8AC3E}">
        <p14:creationId xmlns:p14="http://schemas.microsoft.com/office/powerpoint/2010/main" val="467274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8C2FC0D-00C8-2B44-BFC5-85A3072DBAC9}"/>
              </a:ext>
            </a:extLst>
          </p:cNvPr>
          <p:cNvSpPr/>
          <p:nvPr userDrawn="1"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21" name="Picture 20" descr="A blue sky&#10;&#10;Description automatically generated">
            <a:extLst>
              <a:ext uri="{FF2B5EF4-FFF2-40B4-BE49-F238E27FC236}">
                <a16:creationId xmlns:a16="http://schemas.microsoft.com/office/drawing/2014/main" id="{5941AC91-51E1-BD44-8333-8EC6B8C58C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99882" y="0"/>
            <a:ext cx="4058118" cy="9144000"/>
          </a:xfrm>
          <a:prstGeom prst="rect">
            <a:avLst/>
          </a:prstGeom>
        </p:spPr>
      </p:pic>
      <p:pic>
        <p:nvPicPr>
          <p:cNvPr id="26" name="Picture 25" descr="A close up of a sign&#10;&#10;Description automatically generated">
            <a:extLst>
              <a:ext uri="{FF2B5EF4-FFF2-40B4-BE49-F238E27FC236}">
                <a16:creationId xmlns:a16="http://schemas.microsoft.com/office/drawing/2014/main" id="{E42E6738-1097-D848-A34E-74053B1D652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726" y="7618172"/>
            <a:ext cx="684872" cy="751840"/>
          </a:xfrm>
          <a:prstGeom prst="rect">
            <a:avLst/>
          </a:prstGeom>
        </p:spPr>
      </p:pic>
      <p:sp>
        <p:nvSpPr>
          <p:cNvPr id="30" name="Content Placeholder 15">
            <a:extLst>
              <a:ext uri="{FF2B5EF4-FFF2-40B4-BE49-F238E27FC236}">
                <a16:creationId xmlns:a16="http://schemas.microsoft.com/office/drawing/2014/main" id="{B1D91A48-7ACA-AC4C-961A-3A2B06F35F6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06726" y="2469965"/>
            <a:ext cx="2139061" cy="4374219"/>
          </a:xfrm>
        </p:spPr>
        <p:txBody>
          <a:bodyPr>
            <a:normAutofit/>
          </a:bodyPr>
          <a:lstStyle>
            <a:lvl1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B10E303A-0EE2-014D-982B-DD7765D17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726" y="1385587"/>
            <a:ext cx="2139061" cy="75184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1575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3BE6CB02-B2E4-FD48-BD48-A0CD3144A8D8}"/>
              </a:ext>
            </a:extLst>
          </p:cNvPr>
          <p:cNvGrpSpPr/>
          <p:nvPr userDrawn="1"/>
        </p:nvGrpSpPr>
        <p:grpSpPr>
          <a:xfrm flipH="1" flipV="1">
            <a:off x="6236697" y="7461450"/>
            <a:ext cx="293953" cy="707181"/>
            <a:chOff x="2645664" y="2011680"/>
            <a:chExt cx="735606" cy="746592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F87CEFF8-E1E9-8041-AC38-FEBE13C577B2}"/>
                </a:ext>
              </a:extLst>
            </p:cNvPr>
            <p:cNvSpPr/>
            <p:nvPr/>
          </p:nvSpPr>
          <p:spPr>
            <a:xfrm rot="16200000" flipH="1">
              <a:off x="2934219" y="1723125"/>
              <a:ext cx="158496" cy="735606"/>
            </a:xfrm>
            <a:prstGeom prst="rect">
              <a:avLst/>
            </a:prstGeom>
            <a:gradFill>
              <a:gsLst>
                <a:gs pos="30000">
                  <a:srgbClr val="D92D8A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E8AB8CF-68F3-2B43-811F-C129FA1BA13A}"/>
                </a:ext>
              </a:extLst>
            </p:cNvPr>
            <p:cNvSpPr/>
            <p:nvPr/>
          </p:nvSpPr>
          <p:spPr>
            <a:xfrm flipH="1">
              <a:off x="2645664" y="2165151"/>
              <a:ext cx="158496" cy="593121"/>
            </a:xfrm>
            <a:prstGeom prst="rect">
              <a:avLst/>
            </a:prstGeom>
            <a:gradFill>
              <a:gsLst>
                <a:gs pos="29000">
                  <a:srgbClr val="D92D8A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E541D45-E316-744F-BD0C-4BFACA731C29}"/>
              </a:ext>
            </a:extLst>
          </p:cNvPr>
          <p:cNvGrpSpPr/>
          <p:nvPr userDrawn="1"/>
        </p:nvGrpSpPr>
        <p:grpSpPr>
          <a:xfrm flipV="1">
            <a:off x="3115997" y="7458244"/>
            <a:ext cx="293953" cy="707181"/>
            <a:chOff x="2645664" y="2011680"/>
            <a:chExt cx="735606" cy="746592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17D29A71-357A-DD47-96D9-D8E4DEBA1741}"/>
                </a:ext>
              </a:extLst>
            </p:cNvPr>
            <p:cNvSpPr/>
            <p:nvPr/>
          </p:nvSpPr>
          <p:spPr>
            <a:xfrm rot="16200000" flipH="1">
              <a:off x="2934219" y="1723125"/>
              <a:ext cx="158496" cy="735606"/>
            </a:xfrm>
            <a:prstGeom prst="rect">
              <a:avLst/>
            </a:prstGeom>
            <a:gradFill>
              <a:gsLst>
                <a:gs pos="30000">
                  <a:srgbClr val="D92D8A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53E9CFD4-BC95-8047-BE3F-CA666B3459D8}"/>
                </a:ext>
              </a:extLst>
            </p:cNvPr>
            <p:cNvSpPr/>
            <p:nvPr/>
          </p:nvSpPr>
          <p:spPr>
            <a:xfrm flipH="1">
              <a:off x="2645664" y="2165151"/>
              <a:ext cx="158496" cy="593121"/>
            </a:xfrm>
            <a:prstGeom prst="rect">
              <a:avLst/>
            </a:prstGeom>
            <a:gradFill>
              <a:gsLst>
                <a:gs pos="29000">
                  <a:srgbClr val="D92D8A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1632377-3A0F-C443-BA2C-398E882AC060}"/>
              </a:ext>
            </a:extLst>
          </p:cNvPr>
          <p:cNvGrpSpPr/>
          <p:nvPr userDrawn="1"/>
        </p:nvGrpSpPr>
        <p:grpSpPr>
          <a:xfrm>
            <a:off x="3116595" y="993815"/>
            <a:ext cx="293953" cy="707181"/>
            <a:chOff x="2645664" y="2011680"/>
            <a:chExt cx="735606" cy="746592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689ABA4-7585-2A44-A2F2-E1D06AEEB21B}"/>
                </a:ext>
              </a:extLst>
            </p:cNvPr>
            <p:cNvSpPr/>
            <p:nvPr/>
          </p:nvSpPr>
          <p:spPr>
            <a:xfrm rot="16200000" flipH="1">
              <a:off x="2934219" y="1723125"/>
              <a:ext cx="158496" cy="735606"/>
            </a:xfrm>
            <a:prstGeom prst="rect">
              <a:avLst/>
            </a:prstGeom>
            <a:gradFill>
              <a:gsLst>
                <a:gs pos="30000">
                  <a:srgbClr val="D92D8A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32732AD-65BD-0C4B-8F28-9B79B9820FC9}"/>
                </a:ext>
              </a:extLst>
            </p:cNvPr>
            <p:cNvSpPr/>
            <p:nvPr/>
          </p:nvSpPr>
          <p:spPr>
            <a:xfrm flipH="1">
              <a:off x="2645664" y="2165151"/>
              <a:ext cx="158496" cy="593121"/>
            </a:xfrm>
            <a:prstGeom prst="rect">
              <a:avLst/>
            </a:prstGeom>
            <a:gradFill>
              <a:gsLst>
                <a:gs pos="29000">
                  <a:srgbClr val="D92D8A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DB2452C-A655-8D47-A8D4-3493DDA1D602}"/>
              </a:ext>
            </a:extLst>
          </p:cNvPr>
          <p:cNvGrpSpPr/>
          <p:nvPr userDrawn="1"/>
        </p:nvGrpSpPr>
        <p:grpSpPr>
          <a:xfrm flipH="1">
            <a:off x="6236697" y="989506"/>
            <a:ext cx="293953" cy="707181"/>
            <a:chOff x="2645664" y="2011680"/>
            <a:chExt cx="735606" cy="746592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2C730C6-91C6-664D-9DC8-68F6D2CB25FB}"/>
                </a:ext>
              </a:extLst>
            </p:cNvPr>
            <p:cNvSpPr/>
            <p:nvPr/>
          </p:nvSpPr>
          <p:spPr>
            <a:xfrm rot="16200000" flipH="1">
              <a:off x="2934219" y="1723125"/>
              <a:ext cx="158496" cy="735606"/>
            </a:xfrm>
            <a:prstGeom prst="rect">
              <a:avLst/>
            </a:prstGeom>
            <a:gradFill>
              <a:gsLst>
                <a:gs pos="30000">
                  <a:srgbClr val="D92D8A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ABD38127-BA89-A54A-B41C-130C55941480}"/>
                </a:ext>
              </a:extLst>
            </p:cNvPr>
            <p:cNvSpPr/>
            <p:nvPr/>
          </p:nvSpPr>
          <p:spPr>
            <a:xfrm flipH="1">
              <a:off x="2645664" y="2165151"/>
              <a:ext cx="158496" cy="593121"/>
            </a:xfrm>
            <a:prstGeom prst="rect">
              <a:avLst/>
            </a:prstGeom>
            <a:gradFill>
              <a:gsLst>
                <a:gs pos="29000">
                  <a:srgbClr val="D92D8A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</p:grpSp>
      <p:sp>
        <p:nvSpPr>
          <p:cNvPr id="33" name="Content Placeholder 15">
            <a:extLst>
              <a:ext uri="{FF2B5EF4-FFF2-40B4-BE49-F238E27FC236}">
                <a16:creationId xmlns:a16="http://schemas.microsoft.com/office/drawing/2014/main" id="{895CA8A0-79E6-DE47-B969-C4A95B671AB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650820" y="2469965"/>
            <a:ext cx="2405914" cy="4374219"/>
          </a:xfrm>
        </p:spPr>
        <p:txBody>
          <a:bodyPr>
            <a:normAutofit/>
          </a:bodyPr>
          <a:lstStyle>
            <a:lvl1pPr>
              <a:defRPr sz="1013">
                <a:solidFill>
                  <a:schemeClr val="bg1"/>
                </a:solidFill>
              </a:defRPr>
            </a:lvl1pPr>
            <a:lvl2pPr>
              <a:defRPr sz="1013">
                <a:solidFill>
                  <a:schemeClr val="bg1"/>
                </a:solidFill>
              </a:defRPr>
            </a:lvl2pPr>
            <a:lvl3pPr>
              <a:defRPr sz="1013">
                <a:solidFill>
                  <a:schemeClr val="bg1"/>
                </a:solidFill>
              </a:defRPr>
            </a:lvl3pPr>
            <a:lvl4pPr>
              <a:defRPr sz="1013">
                <a:solidFill>
                  <a:schemeClr val="bg1"/>
                </a:solidFill>
              </a:defRPr>
            </a:lvl4pPr>
            <a:lvl5pPr>
              <a:defRPr sz="1013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6022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98F8D55-B506-3449-B7ED-0C6B5D8C8EA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4501" y="2586567"/>
            <a:ext cx="5053805" cy="57852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DBEB633C-F7A2-6145-BF98-E1B7E0CDE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501" y="627082"/>
            <a:ext cx="505380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025"/>
            </a:lvl1pPr>
          </a:lstStyle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8EF7C2-ABE5-874A-83A9-9ED5212B9099}"/>
              </a:ext>
            </a:extLst>
          </p:cNvPr>
          <p:cNvSpPr txBox="1"/>
          <p:nvPr userDrawn="1"/>
        </p:nvSpPr>
        <p:spPr>
          <a:xfrm>
            <a:off x="4083875" y="8644321"/>
            <a:ext cx="2635784" cy="170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06" kern="1200" spc="169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FLORIDA INTERNATIONAL UNIVERSITY</a:t>
            </a:r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02B47B7A-374F-F040-A985-8B40D325DE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34787" y="292435"/>
            <a:ext cx="684872" cy="75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5444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8C2FC0D-00C8-2B44-BFC5-85A3072DBAC9}"/>
              </a:ext>
            </a:extLst>
          </p:cNvPr>
          <p:cNvSpPr/>
          <p:nvPr userDrawn="1"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D4B3544-D1C9-F748-A16A-673E8B5DE3A0}"/>
              </a:ext>
            </a:extLst>
          </p:cNvPr>
          <p:cNvGrpSpPr/>
          <p:nvPr userDrawn="1"/>
        </p:nvGrpSpPr>
        <p:grpSpPr>
          <a:xfrm>
            <a:off x="3115997" y="993650"/>
            <a:ext cx="293953" cy="707183"/>
            <a:chOff x="5537621" y="745236"/>
            <a:chExt cx="522582" cy="530387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058E3C8-4ED3-FA44-8429-ECCE05048DE4}"/>
                </a:ext>
              </a:extLst>
            </p:cNvPr>
            <p:cNvSpPr/>
            <p:nvPr/>
          </p:nvSpPr>
          <p:spPr>
            <a:xfrm rot="16200000" flipH="1">
              <a:off x="5742613" y="540244"/>
              <a:ext cx="112597" cy="522582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0143827-EC07-1845-BF59-7E49CB3304DC}"/>
                </a:ext>
              </a:extLst>
            </p:cNvPr>
            <p:cNvSpPr/>
            <p:nvPr/>
          </p:nvSpPr>
          <p:spPr>
            <a:xfrm flipH="1">
              <a:off x="5537621" y="854263"/>
              <a:ext cx="112597" cy="421360"/>
            </a:xfrm>
            <a:prstGeom prst="rect">
              <a:avLst/>
            </a:prstGeom>
            <a:gradFill>
              <a:gsLst>
                <a:gs pos="28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DBF4C30-962C-1E4F-9E58-14FE84F789BA}"/>
              </a:ext>
            </a:extLst>
          </p:cNvPr>
          <p:cNvGrpSpPr/>
          <p:nvPr userDrawn="1"/>
        </p:nvGrpSpPr>
        <p:grpSpPr>
          <a:xfrm flipV="1">
            <a:off x="3115997" y="7458245"/>
            <a:ext cx="293953" cy="707183"/>
            <a:chOff x="5537621" y="745236"/>
            <a:chExt cx="522582" cy="530387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850B0C7-D302-0B4B-AD72-E890FFCB54EE}"/>
                </a:ext>
              </a:extLst>
            </p:cNvPr>
            <p:cNvSpPr/>
            <p:nvPr/>
          </p:nvSpPr>
          <p:spPr>
            <a:xfrm rot="16200000" flipH="1">
              <a:off x="5742613" y="540244"/>
              <a:ext cx="112597" cy="522582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649CCCB-7919-8C48-AA2A-25B9454C5E42}"/>
                </a:ext>
              </a:extLst>
            </p:cNvPr>
            <p:cNvSpPr/>
            <p:nvPr/>
          </p:nvSpPr>
          <p:spPr>
            <a:xfrm flipH="1">
              <a:off x="5537621" y="854263"/>
              <a:ext cx="112597" cy="421360"/>
            </a:xfrm>
            <a:prstGeom prst="rect">
              <a:avLst/>
            </a:prstGeom>
            <a:gradFill>
              <a:gsLst>
                <a:gs pos="28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78A2E4B-D844-0742-91AF-B6EE973CA645}"/>
              </a:ext>
            </a:extLst>
          </p:cNvPr>
          <p:cNvGrpSpPr/>
          <p:nvPr userDrawn="1"/>
        </p:nvGrpSpPr>
        <p:grpSpPr>
          <a:xfrm>
            <a:off x="6236217" y="993650"/>
            <a:ext cx="293953" cy="707183"/>
            <a:chOff x="11140977" y="745236"/>
            <a:chExt cx="522582" cy="530387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C654D92-F1BA-A349-9034-C64E2FC07C5E}"/>
                </a:ext>
              </a:extLst>
            </p:cNvPr>
            <p:cNvSpPr/>
            <p:nvPr/>
          </p:nvSpPr>
          <p:spPr>
            <a:xfrm rot="5400000">
              <a:off x="11345969" y="540244"/>
              <a:ext cx="112597" cy="522582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AF6365A-E6EB-6243-9EDA-C82AE5EF6EA1}"/>
                </a:ext>
              </a:extLst>
            </p:cNvPr>
            <p:cNvSpPr/>
            <p:nvPr/>
          </p:nvSpPr>
          <p:spPr>
            <a:xfrm>
              <a:off x="11550962" y="854263"/>
              <a:ext cx="112597" cy="421360"/>
            </a:xfrm>
            <a:prstGeom prst="rect">
              <a:avLst/>
            </a:prstGeom>
            <a:gradFill>
              <a:gsLst>
                <a:gs pos="29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FF200F0-881B-AE40-AFBB-575D931372BB}"/>
              </a:ext>
            </a:extLst>
          </p:cNvPr>
          <p:cNvGrpSpPr/>
          <p:nvPr userDrawn="1"/>
        </p:nvGrpSpPr>
        <p:grpSpPr>
          <a:xfrm flipV="1">
            <a:off x="6236217" y="7458245"/>
            <a:ext cx="293953" cy="707183"/>
            <a:chOff x="11140977" y="745236"/>
            <a:chExt cx="522582" cy="530387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6C6B3E1-3A65-FB44-990B-A4475CBDDD93}"/>
                </a:ext>
              </a:extLst>
            </p:cNvPr>
            <p:cNvSpPr/>
            <p:nvPr/>
          </p:nvSpPr>
          <p:spPr>
            <a:xfrm rot="5400000">
              <a:off x="11345969" y="540244"/>
              <a:ext cx="112597" cy="522582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FD0C5D8-C5A4-A943-A2B2-8EF3C3E01D9E}"/>
                </a:ext>
              </a:extLst>
            </p:cNvPr>
            <p:cNvSpPr/>
            <p:nvPr/>
          </p:nvSpPr>
          <p:spPr>
            <a:xfrm>
              <a:off x="11550962" y="854263"/>
              <a:ext cx="112597" cy="421360"/>
            </a:xfrm>
            <a:prstGeom prst="rect">
              <a:avLst/>
            </a:prstGeom>
            <a:gradFill>
              <a:gsLst>
                <a:gs pos="29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/>
            </a:p>
          </p:txBody>
        </p:sp>
      </p:grpSp>
      <p:sp>
        <p:nvSpPr>
          <p:cNvPr id="33" name="Content Placeholder 15">
            <a:extLst>
              <a:ext uri="{FF2B5EF4-FFF2-40B4-BE49-F238E27FC236}">
                <a16:creationId xmlns:a16="http://schemas.microsoft.com/office/drawing/2014/main" id="{895CA8A0-79E6-DE47-B969-C4A95B671AB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650820" y="2469965"/>
            <a:ext cx="2405914" cy="4374219"/>
          </a:xfrm>
        </p:spPr>
        <p:txBody>
          <a:bodyPr>
            <a:normAutofit/>
          </a:bodyPr>
          <a:lstStyle>
            <a:lvl1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13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5" name="Picture 34" descr="A blue sky&#10;&#10;Description automatically generated">
            <a:extLst>
              <a:ext uri="{FF2B5EF4-FFF2-40B4-BE49-F238E27FC236}">
                <a16:creationId xmlns:a16="http://schemas.microsoft.com/office/drawing/2014/main" id="{36B238F2-2857-544E-8AD3-AED1952A87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2849554" cy="9144000"/>
          </a:xfrm>
          <a:prstGeom prst="rect">
            <a:avLst/>
          </a:prstGeom>
        </p:spPr>
      </p:pic>
      <p:pic>
        <p:nvPicPr>
          <p:cNvPr id="26" name="Picture 25" descr="A close up of a sign&#10;&#10;Description automatically generated">
            <a:extLst>
              <a:ext uri="{FF2B5EF4-FFF2-40B4-BE49-F238E27FC236}">
                <a16:creationId xmlns:a16="http://schemas.microsoft.com/office/drawing/2014/main" id="{E42E6738-1097-D848-A34E-74053B1D652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726" y="7618172"/>
            <a:ext cx="684872" cy="751840"/>
          </a:xfrm>
          <a:prstGeom prst="rect">
            <a:avLst/>
          </a:prstGeom>
        </p:spPr>
      </p:pic>
      <p:sp>
        <p:nvSpPr>
          <p:cNvPr id="30" name="Content Placeholder 15">
            <a:extLst>
              <a:ext uri="{FF2B5EF4-FFF2-40B4-BE49-F238E27FC236}">
                <a16:creationId xmlns:a16="http://schemas.microsoft.com/office/drawing/2014/main" id="{B1D91A48-7ACA-AC4C-961A-3A2B06F35F6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06726" y="2469965"/>
            <a:ext cx="2139061" cy="4374219"/>
          </a:xfrm>
        </p:spPr>
        <p:txBody>
          <a:bodyPr>
            <a:normAutofit/>
          </a:bodyPr>
          <a:lstStyle>
            <a:lvl1pPr>
              <a:defRPr sz="1013">
                <a:solidFill>
                  <a:schemeClr val="bg1"/>
                </a:solidFill>
              </a:defRPr>
            </a:lvl1pPr>
            <a:lvl2pPr>
              <a:defRPr sz="1013">
                <a:solidFill>
                  <a:schemeClr val="bg1"/>
                </a:solidFill>
              </a:defRPr>
            </a:lvl2pPr>
            <a:lvl3pPr>
              <a:defRPr sz="1013">
                <a:solidFill>
                  <a:schemeClr val="bg1"/>
                </a:solidFill>
              </a:defRPr>
            </a:lvl3pPr>
            <a:lvl4pPr>
              <a:defRPr sz="1013">
                <a:solidFill>
                  <a:schemeClr val="bg1"/>
                </a:solidFill>
              </a:defRPr>
            </a:lvl4pPr>
            <a:lvl5pPr>
              <a:defRPr sz="1013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CCFBBF3E-8312-B947-832D-CDD3E3286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726" y="1385587"/>
            <a:ext cx="2139061" cy="75184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1575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012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476AA251-3835-8641-83B2-FAB7327B0A35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1684167" y="3732587"/>
            <a:ext cx="3489667" cy="16788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25">
                <a:solidFill>
                  <a:schemeClr val="bg1"/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66FADD-F449-4640-B1B4-8B65C842EBF9}"/>
              </a:ext>
            </a:extLst>
          </p:cNvPr>
          <p:cNvSpPr txBox="1"/>
          <p:nvPr userDrawn="1"/>
        </p:nvSpPr>
        <p:spPr>
          <a:xfrm>
            <a:off x="138343" y="8634061"/>
            <a:ext cx="2635784" cy="170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 spc="3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algn="l" defTabSz="514350" rtl="0" eaLnBrk="1" latinLnBrk="0" hangingPunct="1"/>
            <a:r>
              <a:rPr lang="en-US" sz="506" kern="1200" spc="169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FLORIDA INTERNATIONAL UNIVERSITY</a:t>
            </a:r>
          </a:p>
        </p:txBody>
      </p:sp>
    </p:spTree>
    <p:extLst>
      <p:ext uri="{BB962C8B-B14F-4D97-AF65-F5344CB8AC3E}">
        <p14:creationId xmlns:p14="http://schemas.microsoft.com/office/powerpoint/2010/main" val="4079690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076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0D855-4CD9-FC45-9379-29AA291866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4500" y="2602123"/>
            <a:ext cx="2375297" cy="57852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FF7AE448-EA8B-3741-9051-021832094D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34787" y="292435"/>
            <a:ext cx="684872" cy="751840"/>
          </a:xfrm>
          <a:prstGeom prst="rect">
            <a:avLst/>
          </a:prstGeom>
        </p:spPr>
      </p:pic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0EF1B571-98EE-5644-AF99-B840E3214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501" y="627082"/>
            <a:ext cx="505380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025"/>
            </a:lvl1pPr>
          </a:lstStyle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9C10A61-C3FE-6D42-9D75-3E01190582E4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3573009" y="2602123"/>
            <a:ext cx="2375297" cy="57852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E19F95-A052-B345-B8CB-24664E9F155A}"/>
              </a:ext>
            </a:extLst>
          </p:cNvPr>
          <p:cNvSpPr txBox="1"/>
          <p:nvPr userDrawn="1"/>
        </p:nvSpPr>
        <p:spPr>
          <a:xfrm>
            <a:off x="138343" y="8634061"/>
            <a:ext cx="2635784" cy="170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 spc="3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sz="506" kern="1200" spc="169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FLORIDA INTERNATIONAL UNIVERSITY</a:t>
            </a:r>
          </a:p>
        </p:txBody>
      </p:sp>
    </p:spTree>
    <p:extLst>
      <p:ext uri="{BB962C8B-B14F-4D97-AF65-F5344CB8AC3E}">
        <p14:creationId xmlns:p14="http://schemas.microsoft.com/office/powerpoint/2010/main" val="714295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0">
            <a:extLst>
              <a:ext uri="{FF2B5EF4-FFF2-40B4-BE49-F238E27FC236}">
                <a16:creationId xmlns:a16="http://schemas.microsoft.com/office/drawing/2014/main" id="{01F82B3F-9873-EF4E-94EC-057DD4B20E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 flipH="1">
            <a:off x="2093532" y="1174236"/>
            <a:ext cx="4493330" cy="7154680"/>
          </a:xfrm>
          <a:prstGeom prst="corner">
            <a:avLst>
              <a:gd name="adj1" fmla="val 57242"/>
              <a:gd name="adj2" fmla="val 95740"/>
            </a:avLst>
          </a:prstGeom>
          <a:blipFill dpi="0" rotWithShape="0">
            <a:blip r:embed="rId2" cstate="email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rmAutofit/>
          </a:bodyPr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BEEB5A-8893-144A-91F5-C06A23DED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3935906"/>
            <a:ext cx="1389077" cy="405515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1FA37C7-20CF-AC4A-BD08-C6142B1C5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2" y="997909"/>
            <a:ext cx="2655499" cy="247212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024E5270-E663-6349-BFBE-6C5E5807A15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806" y="8165135"/>
            <a:ext cx="684872" cy="75184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C1995F14-BCAF-A943-B330-BDBF466216E3}"/>
              </a:ext>
            </a:extLst>
          </p:cNvPr>
          <p:cNvGrpSpPr/>
          <p:nvPr userDrawn="1"/>
        </p:nvGrpSpPr>
        <p:grpSpPr>
          <a:xfrm>
            <a:off x="2093533" y="1031405"/>
            <a:ext cx="4493330" cy="3211297"/>
            <a:chOff x="3673920" y="736031"/>
            <a:chExt cx="7988141" cy="240847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2DC6E15-79FC-9B4E-8E6B-F01C12947347}"/>
                </a:ext>
              </a:extLst>
            </p:cNvPr>
            <p:cNvSpPr/>
            <p:nvPr/>
          </p:nvSpPr>
          <p:spPr>
            <a:xfrm>
              <a:off x="6426113" y="736031"/>
              <a:ext cx="5235948" cy="110300"/>
            </a:xfrm>
            <a:prstGeom prst="rect">
              <a:avLst/>
            </a:prstGeom>
            <a:gradFill>
              <a:gsLst>
                <a:gs pos="0">
                  <a:srgbClr val="D92D8A"/>
                </a:gs>
                <a:gs pos="32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62493B4-9D15-5940-B5ED-66732B4B293A}"/>
                </a:ext>
              </a:extLst>
            </p:cNvPr>
            <p:cNvSpPr/>
            <p:nvPr/>
          </p:nvSpPr>
          <p:spPr>
            <a:xfrm rot="5400000">
              <a:off x="6048976" y="1212201"/>
              <a:ext cx="860965" cy="106691"/>
            </a:xfrm>
            <a:prstGeom prst="rect">
              <a:avLst/>
            </a:prstGeom>
            <a:gradFill>
              <a:gsLst>
                <a:gs pos="0">
                  <a:srgbClr val="D92D8A"/>
                </a:gs>
                <a:gs pos="56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F65F000-A2F0-714C-ADAA-960582B7C4AB}"/>
                </a:ext>
              </a:extLst>
            </p:cNvPr>
            <p:cNvSpPr/>
            <p:nvPr/>
          </p:nvSpPr>
          <p:spPr>
            <a:xfrm rot="16200000">
              <a:off x="5741965" y="2347501"/>
              <a:ext cx="1474993" cy="106693"/>
            </a:xfrm>
            <a:prstGeom prst="rect">
              <a:avLst/>
            </a:prstGeom>
            <a:gradFill>
              <a:gsLst>
                <a:gs pos="7000">
                  <a:srgbClr val="D92D8A"/>
                </a:gs>
                <a:gs pos="55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86AD155-D0FF-8642-B412-219D327DA829}"/>
                </a:ext>
              </a:extLst>
            </p:cNvPr>
            <p:cNvSpPr/>
            <p:nvPr/>
          </p:nvSpPr>
          <p:spPr>
            <a:xfrm flipH="1">
              <a:off x="3673920" y="3034776"/>
              <a:ext cx="2858884" cy="109728"/>
            </a:xfrm>
            <a:prstGeom prst="rect">
              <a:avLst/>
            </a:prstGeom>
            <a:gradFill>
              <a:gsLst>
                <a:gs pos="0">
                  <a:srgbClr val="D92D8A"/>
                </a:gs>
                <a:gs pos="32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</p:grpSp>
    </p:spTree>
    <p:extLst>
      <p:ext uri="{BB962C8B-B14F-4D97-AF65-F5344CB8AC3E}">
        <p14:creationId xmlns:p14="http://schemas.microsoft.com/office/powerpoint/2010/main" val="3881298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525A8C-1EFB-6341-8B8C-79B7C59F70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162226" y="928456"/>
            <a:ext cx="4287376" cy="6686857"/>
          </a:xfrm>
          <a:prstGeom prst="corner">
            <a:avLst>
              <a:gd name="adj1" fmla="val 78408"/>
              <a:gd name="adj2" fmla="val 117748"/>
            </a:avLst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31E7B94C-6884-7948-9EDC-3BED80DDDB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98090" y="914832"/>
            <a:ext cx="684872" cy="751840"/>
          </a:xfrm>
          <a:prstGeom prst="rect">
            <a:avLst/>
          </a:prstGeom>
        </p:spPr>
      </p:pic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821AA497-2E05-2249-9F34-D8D245642331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408400" y="1828720"/>
            <a:ext cx="1453058" cy="4592401"/>
          </a:xfrm>
        </p:spPr>
        <p:txBody>
          <a:bodyPr/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6C8A8FC-C281-7540-A2F1-0C7261C1A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398" y="726037"/>
            <a:ext cx="1453060" cy="75184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135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90C27EA-5D11-5546-8472-866F259E7BFC}"/>
              </a:ext>
            </a:extLst>
          </p:cNvPr>
          <p:cNvGrpSpPr/>
          <p:nvPr userDrawn="1"/>
        </p:nvGrpSpPr>
        <p:grpSpPr>
          <a:xfrm>
            <a:off x="2162227" y="777071"/>
            <a:ext cx="4290947" cy="1597243"/>
            <a:chOff x="3840781" y="580943"/>
            <a:chExt cx="7628351" cy="119793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215F3C6-7BE9-E34E-B778-A0FF431CC9C1}"/>
                </a:ext>
              </a:extLst>
            </p:cNvPr>
            <p:cNvSpPr/>
            <p:nvPr/>
          </p:nvSpPr>
          <p:spPr>
            <a:xfrm flipH="1">
              <a:off x="3840781" y="580944"/>
              <a:ext cx="5970185" cy="113536"/>
            </a:xfrm>
            <a:prstGeom prst="rect">
              <a:avLst/>
            </a:prstGeom>
            <a:gradFill>
              <a:gsLst>
                <a:gs pos="7000">
                  <a:srgbClr val="00FFFF"/>
                </a:gs>
                <a:gs pos="79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C83E426-A956-204B-922C-C9B114A51E89}"/>
                </a:ext>
              </a:extLst>
            </p:cNvPr>
            <p:cNvSpPr/>
            <p:nvPr/>
          </p:nvSpPr>
          <p:spPr>
            <a:xfrm>
              <a:off x="9757159" y="1669147"/>
              <a:ext cx="1711973" cy="109728"/>
            </a:xfrm>
            <a:prstGeom prst="rect">
              <a:avLst/>
            </a:prstGeom>
            <a:gradFill>
              <a:gsLst>
                <a:gs pos="9000">
                  <a:srgbClr val="00FFFF"/>
                </a:gs>
                <a:gs pos="62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44F2D43-E606-9E4C-B3E1-C3F4607A4260}"/>
                </a:ext>
              </a:extLst>
            </p:cNvPr>
            <p:cNvSpPr/>
            <p:nvPr/>
          </p:nvSpPr>
          <p:spPr>
            <a:xfrm rot="5400000" flipH="1">
              <a:off x="9201318" y="1125045"/>
              <a:ext cx="1197932" cy="109728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</p:grpSp>
    </p:spTree>
    <p:extLst>
      <p:ext uri="{BB962C8B-B14F-4D97-AF65-F5344CB8AC3E}">
        <p14:creationId xmlns:p14="http://schemas.microsoft.com/office/powerpoint/2010/main" val="3659809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flying, plane, bird&#10;&#10;Description automatically generated">
            <a:extLst>
              <a:ext uri="{FF2B5EF4-FFF2-40B4-BE49-F238E27FC236}">
                <a16:creationId xmlns:a16="http://schemas.microsoft.com/office/drawing/2014/main" id="{64D9EE0F-6494-1A4B-AB72-3C7AE9F28FC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861062" cy="9144000"/>
          </a:xfrm>
          <a:prstGeom prst="rect">
            <a:avLst/>
          </a:prstGeom>
        </p:spPr>
      </p:pic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084FFD0-FE9F-7B4A-B7A3-7CE892EF9B9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186802" y="728185"/>
            <a:ext cx="4262799" cy="7491817"/>
          </a:xfrm>
          <a:prstGeom prst="corner">
            <a:avLst>
              <a:gd name="adj1" fmla="val 80709"/>
              <a:gd name="adj2" fmla="val 104483"/>
            </a:avLst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BE8B4190-7A7B-3447-AACA-71ED88EA3DC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98090" y="914832"/>
            <a:ext cx="684872" cy="751840"/>
          </a:xfrm>
          <a:prstGeom prst="rect">
            <a:avLst/>
          </a:prstGeom>
        </p:spPr>
      </p:pic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BBA3D3B-F75B-7247-96EC-42A55EF769AE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408400" y="1828720"/>
            <a:ext cx="1453058" cy="4592401"/>
          </a:xfrm>
        </p:spPr>
        <p:txBody>
          <a:bodyPr/>
          <a:lstStyle>
            <a:lvl1pPr marL="0" marR="0" indent="0" algn="l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EA623E1-FED3-3B47-8817-14EF8A883FB7}"/>
              </a:ext>
            </a:extLst>
          </p:cNvPr>
          <p:cNvGrpSpPr/>
          <p:nvPr userDrawn="1"/>
        </p:nvGrpSpPr>
        <p:grpSpPr>
          <a:xfrm>
            <a:off x="2186802" y="585223"/>
            <a:ext cx="4262872" cy="1594093"/>
            <a:chOff x="3884346" y="453875"/>
            <a:chExt cx="7578438" cy="119557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090177E-9537-5F45-AFBE-4A490F8D6F92}"/>
                </a:ext>
              </a:extLst>
            </p:cNvPr>
            <p:cNvSpPr/>
            <p:nvPr/>
          </p:nvSpPr>
          <p:spPr>
            <a:xfrm flipH="1">
              <a:off x="3884346" y="453875"/>
              <a:ext cx="5975988" cy="108513"/>
            </a:xfrm>
            <a:prstGeom prst="rect">
              <a:avLst/>
            </a:prstGeom>
            <a:gradFill>
              <a:gsLst>
                <a:gs pos="7000">
                  <a:srgbClr val="00FFFF"/>
                </a:gs>
                <a:gs pos="79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169BA91-4DC2-7049-92BF-1B3EAE687357}"/>
                </a:ext>
              </a:extLst>
            </p:cNvPr>
            <p:cNvSpPr/>
            <p:nvPr/>
          </p:nvSpPr>
          <p:spPr>
            <a:xfrm rot="5400000" flipH="1">
              <a:off x="9264368" y="944309"/>
              <a:ext cx="1080817" cy="111114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211978C-319D-DE49-9152-FBF63531B669}"/>
                </a:ext>
              </a:extLst>
            </p:cNvPr>
            <p:cNvSpPr/>
            <p:nvPr/>
          </p:nvSpPr>
          <p:spPr>
            <a:xfrm>
              <a:off x="9750298" y="1538958"/>
              <a:ext cx="1712486" cy="110487"/>
            </a:xfrm>
            <a:prstGeom prst="rect">
              <a:avLst/>
            </a:prstGeom>
            <a:gradFill>
              <a:gsLst>
                <a:gs pos="9000">
                  <a:srgbClr val="00FFFF"/>
                </a:gs>
                <a:gs pos="62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</p:grpSp>
      <p:sp>
        <p:nvSpPr>
          <p:cNvPr id="11" name="Title 1">
            <a:extLst>
              <a:ext uri="{FF2B5EF4-FFF2-40B4-BE49-F238E27FC236}">
                <a16:creationId xmlns:a16="http://schemas.microsoft.com/office/drawing/2014/main" id="{DBB3F20F-B263-4446-8E1A-6206F5691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398" y="726037"/>
            <a:ext cx="1453060" cy="75184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997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56F743E-C74B-214B-B173-9EFE2CD82F0D}"/>
              </a:ext>
            </a:extLst>
          </p:cNvPr>
          <p:cNvSpPr/>
          <p:nvPr userDrawn="1"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57611A3-7DA6-4941-8266-CCDEC1D5B74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190322" y="716211"/>
            <a:ext cx="4258659" cy="7732968"/>
          </a:xfrm>
          <a:prstGeom prst="corner">
            <a:avLst>
              <a:gd name="adj1" fmla="val 83572"/>
              <a:gd name="adj2" fmla="val 113968"/>
            </a:avLst>
          </a:prstGeom>
        </p:spPr>
        <p:txBody>
          <a:bodyPr/>
          <a:lstStyle/>
          <a:p>
            <a:endParaRPr lang="en-US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CA158107-483F-AE4B-81A6-57EC0902E1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806" y="8165135"/>
            <a:ext cx="684872" cy="75184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936ACA9C-A609-644F-AC2C-E59094058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398" y="726037"/>
            <a:ext cx="1453060" cy="75184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135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A3DAFB7-60E6-1441-B24D-9C1F734F58BF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408400" y="1828720"/>
            <a:ext cx="1453058" cy="4592401"/>
          </a:xfrm>
        </p:spPr>
        <p:txBody>
          <a:bodyPr/>
          <a:lstStyle>
            <a:lvl1pPr marL="0" indent="0">
              <a:buNone/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D4E7D76-C3ED-8641-B474-65A69EB4CAD3}"/>
              </a:ext>
            </a:extLst>
          </p:cNvPr>
          <p:cNvGrpSpPr/>
          <p:nvPr userDrawn="1"/>
        </p:nvGrpSpPr>
        <p:grpSpPr>
          <a:xfrm>
            <a:off x="2190322" y="579122"/>
            <a:ext cx="4258659" cy="1412753"/>
            <a:chOff x="3893905" y="434339"/>
            <a:chExt cx="7570949" cy="10595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D80F71C-3C06-414A-B4F3-EA00E023389F}"/>
                </a:ext>
              </a:extLst>
            </p:cNvPr>
            <p:cNvSpPr/>
            <p:nvPr/>
          </p:nvSpPr>
          <p:spPr>
            <a:xfrm flipH="1">
              <a:off x="3893905" y="434339"/>
              <a:ext cx="6713955" cy="109728"/>
            </a:xfrm>
            <a:prstGeom prst="rect">
              <a:avLst/>
            </a:prstGeom>
            <a:gradFill>
              <a:gsLst>
                <a:gs pos="0">
                  <a:srgbClr val="D92D8A"/>
                </a:gs>
                <a:gs pos="32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091A517-7BE4-1947-9D32-E2AC4C6021B3}"/>
                </a:ext>
              </a:extLst>
            </p:cNvPr>
            <p:cNvSpPr/>
            <p:nvPr/>
          </p:nvSpPr>
          <p:spPr>
            <a:xfrm rot="5400000" flipH="1">
              <a:off x="10127459" y="906370"/>
              <a:ext cx="848793" cy="110368"/>
            </a:xfrm>
            <a:prstGeom prst="rect">
              <a:avLst/>
            </a:prstGeom>
            <a:gradFill>
              <a:gsLst>
                <a:gs pos="97000">
                  <a:srgbClr val="D92D8A"/>
                </a:gs>
                <a:gs pos="7000">
                  <a:srgbClr val="D92D8A"/>
                </a:gs>
                <a:gs pos="55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1B09379-08CB-F142-8445-073D64045AF1}"/>
                </a:ext>
              </a:extLst>
            </p:cNvPr>
            <p:cNvSpPr/>
            <p:nvPr/>
          </p:nvSpPr>
          <p:spPr>
            <a:xfrm>
              <a:off x="10497148" y="1381850"/>
              <a:ext cx="967706" cy="112054"/>
            </a:xfrm>
            <a:prstGeom prst="rect">
              <a:avLst/>
            </a:prstGeom>
            <a:gradFill>
              <a:gsLst>
                <a:gs pos="10000">
                  <a:srgbClr val="D92D8A"/>
                </a:gs>
                <a:gs pos="61000">
                  <a:srgbClr val="F8C93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13" dirty="0"/>
            </a:p>
          </p:txBody>
        </p:sp>
      </p:grpSp>
    </p:spTree>
    <p:extLst>
      <p:ext uri="{BB962C8B-B14F-4D97-AF65-F5344CB8AC3E}">
        <p14:creationId xmlns:p14="http://schemas.microsoft.com/office/powerpoint/2010/main" val="3082222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F1F921-75B0-9943-B1DF-025B2C48E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1FDCEF-2E0F-6748-B31C-B51229149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ue sky&#10;&#10;Description automatically generated">
            <a:extLst>
              <a:ext uri="{FF2B5EF4-FFF2-40B4-BE49-F238E27FC236}">
                <a16:creationId xmlns:a16="http://schemas.microsoft.com/office/drawing/2014/main" id="{E2B0E723-963E-D746-9C64-1044790CE17F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080"/>
            <a:ext cx="6858000" cy="9139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888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0" r:id="rId3"/>
    <p:sldLayoutId id="2147483688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  <p:sldLayoutId id="2147483684" r:id="rId17"/>
    <p:sldLayoutId id="2147483685" r:id="rId18"/>
    <p:sldLayoutId id="2147483687" r:id="rId19"/>
    <p:sldLayoutId id="2147483686" r:id="rId20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025" kern="1200">
          <a:solidFill>
            <a:schemeClr val="accent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accent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accent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accent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accent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accent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0914B7D-0778-75D3-27FB-D7C00B12E6A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4501" y="2219093"/>
            <a:ext cx="5773928" cy="5653668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>
                <a:latin typeface="Bookman Old Style" panose="02050604050505020204" pitchFamily="18" charset="0"/>
              </a:rPr>
              <a:t>Join us for a Seminar by Dr. Anil Misra on </a:t>
            </a:r>
            <a:r>
              <a:rPr lang="en-US" b="1" dirty="0">
                <a:latin typeface="Bookman Old Style" panose="02050604050505020204" pitchFamily="18" charset="0"/>
              </a:rPr>
              <a:t>Granular Micromechanics: Bridging Grain Interactions and </a:t>
            </a:r>
            <a:r>
              <a:rPr lang="en-US" b="1" dirty="0" err="1">
                <a:latin typeface="Bookman Old Style" panose="02050604050505020204" pitchFamily="18" charset="0"/>
              </a:rPr>
              <a:t>Micromorphic</a:t>
            </a:r>
            <a:r>
              <a:rPr lang="en-US" b="1" dirty="0">
                <a:latin typeface="Bookman Old Style" panose="02050604050505020204" pitchFamily="18" charset="0"/>
              </a:rPr>
              <a:t> Continuum Descriptions</a:t>
            </a:r>
            <a:r>
              <a:rPr lang="en-US" dirty="0">
                <a:latin typeface="Bookman Old Style" panose="02050604050505020204" pitchFamily="18" charset="0"/>
              </a:rPr>
              <a:t>. All faculty members and students are cordially invited.</a:t>
            </a:r>
            <a:br>
              <a:rPr lang="en-US" dirty="0">
                <a:latin typeface="Bookman Old Style" panose="02050604050505020204" pitchFamily="18" charset="0"/>
              </a:rPr>
            </a:br>
            <a:br>
              <a:rPr lang="en-US" dirty="0">
                <a:latin typeface="Bookman Old Style" panose="02050604050505020204" pitchFamily="18" charset="0"/>
              </a:rPr>
            </a:br>
            <a:r>
              <a:rPr lang="en-US" b="1" dirty="0">
                <a:latin typeface="Bookman Old Style" panose="02050604050505020204" pitchFamily="18" charset="0"/>
              </a:rPr>
              <a:t>Location</a:t>
            </a:r>
            <a:r>
              <a:rPr lang="en-US" dirty="0">
                <a:latin typeface="Bookman Old Style" panose="02050604050505020204" pitchFamily="18" charset="0"/>
              </a:rPr>
              <a:t>: EC 3665</a:t>
            </a:r>
            <a:br>
              <a:rPr lang="en-US" dirty="0">
                <a:latin typeface="Bookman Old Style" panose="02050604050505020204" pitchFamily="18" charset="0"/>
              </a:rPr>
            </a:br>
            <a:r>
              <a:rPr lang="en-US" b="1" dirty="0">
                <a:latin typeface="Bookman Old Style" panose="02050604050505020204" pitchFamily="18" charset="0"/>
              </a:rPr>
              <a:t>Date</a:t>
            </a:r>
            <a:r>
              <a:rPr lang="en-US">
                <a:latin typeface="Bookman Old Style" panose="02050604050505020204" pitchFamily="18" charset="0"/>
              </a:rPr>
              <a:t>: April 16th</a:t>
            </a:r>
            <a:br>
              <a:rPr lang="en-US" dirty="0">
                <a:latin typeface="Bookman Old Style" panose="02050604050505020204" pitchFamily="18" charset="0"/>
              </a:rPr>
            </a:br>
            <a:r>
              <a:rPr lang="en-US" b="1" dirty="0">
                <a:latin typeface="Bookman Old Style" panose="02050604050505020204" pitchFamily="18" charset="0"/>
              </a:rPr>
              <a:t>Time</a:t>
            </a:r>
            <a:r>
              <a:rPr lang="en-US" dirty="0">
                <a:latin typeface="Bookman Old Style" panose="02050604050505020204" pitchFamily="18" charset="0"/>
              </a:rPr>
              <a:t>: 11:25 AM - 12:25 PM</a:t>
            </a:r>
            <a:br>
              <a:rPr lang="en-US" dirty="0">
                <a:latin typeface="Bookman Old Style" panose="02050604050505020204" pitchFamily="18" charset="0"/>
              </a:rPr>
            </a:br>
            <a:br>
              <a:rPr lang="en-US" dirty="0">
                <a:latin typeface="Bookman Old Style" panose="02050604050505020204" pitchFamily="18" charset="0"/>
              </a:rPr>
            </a:br>
            <a:r>
              <a:rPr lang="en-US" dirty="0">
                <a:latin typeface="Bookman Old Style" panose="02050604050505020204" pitchFamily="18" charset="0"/>
              </a:rPr>
              <a:t>We look forward to your participation!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	      </a:t>
            </a:r>
            <a:r>
              <a:rPr lang="en-US" sz="1050" b="1" dirty="0"/>
              <a:t>Anil Misra, Ph.D., P.E., F. AAAS, F. ASCE, F. EMI, F. AIMBE </a:t>
            </a:r>
          </a:p>
          <a:p>
            <a:r>
              <a:rPr lang="en-US" dirty="0"/>
              <a:t>		</a:t>
            </a:r>
            <a:r>
              <a:rPr lang="en-US" sz="1050" b="1" dirty="0"/>
              <a:t>Chair and Professor, Civil and Environmental Engineering Department 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D9D7C74-9D9F-44DD-2FB4-8BD24ED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694" y="1438507"/>
            <a:ext cx="5053805" cy="1201319"/>
          </a:xfrm>
        </p:spPr>
        <p:txBody>
          <a:bodyPr/>
          <a:lstStyle/>
          <a:p>
            <a:r>
              <a:rPr lang="en-US" b="1" dirty="0">
                <a:latin typeface="Bookman Old Style" panose="02050604050505020204" pitchFamily="18" charset="0"/>
              </a:rPr>
              <a:t>Seminar: Granular Micromechanics Explained</a:t>
            </a:r>
            <a:br>
              <a:rPr lang="en-US" b="1" dirty="0"/>
            </a:br>
            <a:endParaRPr lang="en-US" dirty="0"/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0D8AB445-4BAA-5242-BAB6-BE83A428B80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46758" y="264805"/>
            <a:ext cx="1564484" cy="724554"/>
          </a:xfrm>
          <a:prstGeom prst="rect">
            <a:avLst/>
          </a:prstGeom>
        </p:spPr>
      </p:pic>
      <p:pic>
        <p:nvPicPr>
          <p:cNvPr id="8" name="Picture 7" descr="A close-up of a person&#10;&#10;Description automatically generated">
            <a:extLst>
              <a:ext uri="{FF2B5EF4-FFF2-40B4-BE49-F238E27FC236}">
                <a16:creationId xmlns:a16="http://schemas.microsoft.com/office/drawing/2014/main" id="{950225BB-65B3-34FD-7831-EEA3E515C0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6145" y="5286759"/>
            <a:ext cx="1170194" cy="1462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128485"/>
      </p:ext>
    </p:extLst>
  </p:cSld>
  <p:clrMapOvr>
    <a:masterClrMapping/>
  </p:clrMapOvr>
</p:sld>
</file>

<file path=ppt/theme/theme1.xml><?xml version="1.0" encoding="utf-8"?>
<a:theme xmlns:a="http://schemas.openxmlformats.org/drawingml/2006/main" name="FIU Real Triumphs Template">
  <a:themeElements>
    <a:clrScheme name="FIU Brand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052950"/>
      </a:accent1>
      <a:accent2>
        <a:srgbClr val="B6862C"/>
      </a:accent2>
      <a:accent3>
        <a:srgbClr val="CC0066"/>
      </a:accent3>
      <a:accent4>
        <a:srgbClr val="00FFFF"/>
      </a:accent4>
      <a:accent5>
        <a:srgbClr val="FFFFFF"/>
      </a:accent5>
      <a:accent6>
        <a:srgbClr val="FFCC00"/>
      </a:accent6>
      <a:hlink>
        <a:srgbClr val="CC0066"/>
      </a:hlink>
      <a:folHlink>
        <a:srgbClr val="CC00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U Real Triumphs Template" id="{D6BF73C1-EEDE-AC48-AD9C-ADD1887087B1}" vid="{ED22C5F8-F212-AF47-9EA2-9B7F431F3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1f308d3-4c92-402a-ab04-f7497706f561">
      <UserInfo>
        <DisplayName>Daniel Diaz</DisplayName>
        <AccountId>22</AccountId>
        <AccountType/>
      </UserInfo>
      <UserInfo>
        <DisplayName>Carolina Pilla</DisplayName>
        <AccountId>2231</AccountId>
        <AccountType/>
      </UserInfo>
      <UserInfo>
        <DisplayName>Sissi Chinea</DisplayName>
        <AccountId>5460</AccountId>
        <AccountType/>
      </UserInfo>
      <UserInfo>
        <DisplayName>Matias Rodas</DisplayName>
        <AccountId>6141</AccountId>
        <AccountType/>
      </UserInfo>
    </SharedWithUsers>
    <TaxCatchAll xmlns="037f3154-205b-4b03-832b-30bfd3483c4e" xsi:nil="true"/>
    <lcf76f155ced4ddcb4097134ff3c332f xmlns="1f55ec82-a505-4936-99e5-d41b25147da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BF305E6E409946AD1DA7014EE1833A" ma:contentTypeVersion="13" ma:contentTypeDescription="Create a new document." ma:contentTypeScope="" ma:versionID="3a48271d1e9109a7d4e1343fbe8b0944">
  <xsd:schema xmlns:xsd="http://www.w3.org/2001/XMLSchema" xmlns:xs="http://www.w3.org/2001/XMLSchema" xmlns:p="http://schemas.microsoft.com/office/2006/metadata/properties" xmlns:ns2="1f55ec82-a505-4936-99e5-d41b25147da0" xmlns:ns3="f1f308d3-4c92-402a-ab04-f7497706f561" xmlns:ns4="037f3154-205b-4b03-832b-30bfd3483c4e" targetNamespace="http://schemas.microsoft.com/office/2006/metadata/properties" ma:root="true" ma:fieldsID="e5c01db92141c572c53529b0522945a0" ns2:_="" ns3:_="" ns4:_="">
    <xsd:import namespace="1f55ec82-a505-4936-99e5-d41b25147da0"/>
    <xsd:import namespace="f1f308d3-4c92-402a-ab04-f7497706f561"/>
    <xsd:import namespace="037f3154-205b-4b03-832b-30bfd3483c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5ec82-a505-4936-99e5-d41b25147d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391af29b-e898-46cd-ad54-75745d14b3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f308d3-4c92-402a-ab04-f7497706f56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7f3154-205b-4b03-832b-30bfd3483c4e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76497b92-814c-4c9d-aedf-954169f1025b}" ma:internalName="TaxCatchAll" ma:showField="CatchAllData" ma:web="037f3154-205b-4b03-832b-30bfd3483c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AEC1B4-4216-423B-B0BB-82F5843B23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7C3D29-A4F2-43AB-8FED-DD753DD8B873}">
  <ds:schemaRefs>
    <ds:schemaRef ds:uri="http://schemas.microsoft.com/office/2006/documentManagement/types"/>
    <ds:schemaRef ds:uri="http://purl.org/dc/elements/1.1/"/>
    <ds:schemaRef ds:uri="http://purl.org/dc/terms/"/>
    <ds:schemaRef ds:uri="037f3154-205b-4b03-832b-30bfd3483c4e"/>
    <ds:schemaRef ds:uri="f1f308d3-4c92-402a-ab04-f7497706f561"/>
    <ds:schemaRef ds:uri="http://schemas.microsoft.com/office/2006/metadata/properties"/>
    <ds:schemaRef ds:uri="1f55ec82-a505-4936-99e5-d41b25147da0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1C148DB-9F49-4C92-BD67-EFC10CD8F9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55ec82-a505-4936-99e5-d41b25147da0"/>
    <ds:schemaRef ds:uri="f1f308d3-4c92-402a-ab04-f7497706f561"/>
    <ds:schemaRef ds:uri="037f3154-205b-4b03-832b-30bfd3483c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FIU Real Triumphs Template</Template>
  <TotalTime>1406</TotalTime>
  <Words>105</Words>
  <Application>Microsoft Office PowerPoint</Application>
  <PresentationFormat>Letter Paper (8.5x11 in)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Bookman Old Style</vt:lpstr>
      <vt:lpstr>Calibri</vt:lpstr>
      <vt:lpstr>FIU Real Triumphs Template</vt:lpstr>
      <vt:lpstr>Seminar: Granular Micromechanics Explained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Plasencia</dc:creator>
  <cp:lastModifiedBy>Rahul Joshi</cp:lastModifiedBy>
  <cp:revision>57</cp:revision>
  <cp:lastPrinted>2024-02-01T17:50:12Z</cp:lastPrinted>
  <dcterms:created xsi:type="dcterms:W3CDTF">2020-08-12T18:54:24Z</dcterms:created>
  <dcterms:modified xsi:type="dcterms:W3CDTF">2024-03-07T21:45:04Z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0x010100CCBF305E6E409946AD1DA7014EE1833A</vt:lpwstr>
  </property>
  <property fmtid="{D5CDD505-2E9C-101B-9397-08002B2CF9AE}" pid="3" name="MediaServiceImageTags">
    <vt:lpwstr/>
  </property>
</Properties>
</file>